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2" r:id="rId8"/>
    <p:sldId id="260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inscp.net/" TargetMode="External"/><Relationship Id="rId2" Type="http://schemas.openxmlformats.org/officeDocument/2006/relationships/hyperlink" Target="http://www.putty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dwinckc.com/teachin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racle.com/technetwork/java/javase/downloads/index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8/doc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CPSC 233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Tutorial 01 &amp; 05</a:t>
            </a:r>
          </a:p>
          <a:p>
            <a:r>
              <a:rPr lang="en-US" dirty="0" smtClean="0"/>
              <a:t>Jan 19</a:t>
            </a:r>
          </a:p>
          <a:p>
            <a:r>
              <a:rPr lang="en-US" dirty="0" smtClean="0"/>
              <a:t>Edwin Chan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060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File </a:t>
            </a:r>
            <a:r>
              <a:rPr lang="en-US" b="1" i="1" dirty="0" smtClean="0"/>
              <a:t>Welcome.html</a:t>
            </a:r>
            <a:endParaRPr lang="en-US" b="1" dirty="0" smtClean="0"/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1. 	</a:t>
            </a:r>
            <a:r>
              <a:rPr lang="en-US" dirty="0" smtClean="0">
                <a:solidFill>
                  <a:srgbClr val="FF0000"/>
                </a:solidFill>
              </a:rPr>
              <a:t>&lt;html&gt;</a:t>
            </a:r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smtClean="0">
                <a:solidFill>
                  <a:srgbClr val="FF0000"/>
                </a:solidFill>
              </a:rPr>
              <a:t>	&lt;applet code=“</a:t>
            </a:r>
            <a:r>
              <a:rPr lang="en-US" dirty="0" err="1" smtClean="0">
                <a:solidFill>
                  <a:srgbClr val="FF0000"/>
                </a:solidFill>
              </a:rPr>
              <a:t>Welcome.class</a:t>
            </a:r>
            <a:r>
              <a:rPr lang="en-US" dirty="0" smtClean="0">
                <a:solidFill>
                  <a:srgbClr val="FF0000"/>
                </a:solidFill>
              </a:rPr>
              <a:t>” width=275 height=100&gt;</a:t>
            </a:r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3. 	</a:t>
            </a:r>
            <a:r>
              <a:rPr lang="en-US" dirty="0" smtClean="0">
                <a:solidFill>
                  <a:srgbClr val="FF0000"/>
                </a:solidFill>
              </a:rPr>
              <a:t>&lt;/applet&gt;</a:t>
            </a:r>
            <a:endParaRPr lang="en-US" dirty="0">
              <a:solidFill>
                <a:srgbClr val="FF0000"/>
              </a:solidFill>
            </a:endParaRPr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dirty="0" smtClean="0">
                <a:solidFill>
                  <a:srgbClr val="FF0000"/>
                </a:solidFill>
              </a:rPr>
              <a:t>	&lt;/html&gt;</a:t>
            </a:r>
            <a:endParaRPr lang="en-US" dirty="0" smtClean="0"/>
          </a:p>
          <a:p>
            <a:r>
              <a:rPr lang="en-US" i="1" dirty="0" err="1" smtClean="0"/>
              <a:t>appletviewer</a:t>
            </a:r>
            <a:r>
              <a:rPr lang="en-US" i="1" dirty="0" smtClean="0"/>
              <a:t> Welcome.html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4940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Edwin Chan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chane@ucalgary.ca</a:t>
            </a:r>
          </a:p>
          <a:p>
            <a:r>
              <a:rPr lang="en-US" dirty="0" smtClean="0"/>
              <a:t>“Office”: ICT 524</a:t>
            </a:r>
          </a:p>
          <a:p>
            <a:pPr lvl="1"/>
            <a:r>
              <a:rPr lang="en-US" dirty="0" smtClean="0"/>
              <a:t>Please email me</a:t>
            </a:r>
          </a:p>
          <a:p>
            <a:r>
              <a:rPr lang="en-US" dirty="0" smtClean="0"/>
              <a:t>Continuous Tutorial: Thursdays, 12-2PM (outside MS labs help desk)</a:t>
            </a:r>
          </a:p>
        </p:txBody>
      </p:sp>
    </p:spTree>
    <p:extLst>
      <p:ext uri="{BB962C8B-B14F-4D97-AF65-F5344CB8AC3E}">
        <p14:creationId xmlns:p14="http://schemas.microsoft.com/office/powerpoint/2010/main" val="1924851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Science UNIX accounts</a:t>
            </a:r>
          </a:p>
          <a:p>
            <a:pPr lvl="1"/>
            <a:r>
              <a:rPr lang="en-US" dirty="0" smtClean="0"/>
              <a:t>This is different from your UCIT account (for Windows computers)</a:t>
            </a:r>
          </a:p>
          <a:p>
            <a:pPr lvl="1"/>
            <a:r>
              <a:rPr lang="en-US" dirty="0" smtClean="0"/>
              <a:t>Bring your student ID to the Help Desk (MS 151)</a:t>
            </a:r>
          </a:p>
          <a:p>
            <a:r>
              <a:rPr lang="en-US" dirty="0" smtClean="0"/>
              <a:t>Computer labs, printing, handing in assignments (new students)</a:t>
            </a:r>
          </a:p>
          <a:p>
            <a:pPr lvl="1"/>
            <a:r>
              <a:rPr lang="en-US" dirty="0" smtClean="0"/>
              <a:t>Questions? Talk to me after class, or email 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57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 1: Use school servers, do everything there in UNIX.</a:t>
            </a:r>
          </a:p>
          <a:p>
            <a:r>
              <a:rPr lang="en-US" dirty="0" smtClean="0"/>
              <a:t>Method 2: Use an IDE like Eclipse.</a:t>
            </a:r>
          </a:p>
        </p:txBody>
      </p:sp>
    </p:spTree>
    <p:extLst>
      <p:ext uri="{BB962C8B-B14F-4D97-AF65-F5344CB8AC3E}">
        <p14:creationId xmlns:p14="http://schemas.microsoft.com/office/powerpoint/2010/main" val="345071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1: UNIX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any UNIX computer in the undergraduate lab (not Windows!)</a:t>
            </a:r>
          </a:p>
          <a:p>
            <a:r>
              <a:rPr lang="en-US" dirty="0" smtClean="0"/>
              <a:t>Login with your Computer Science UNIX account</a:t>
            </a:r>
          </a:p>
          <a:p>
            <a:r>
              <a:rPr lang="en-US" dirty="0" smtClean="0"/>
              <a:t>PROFIT. (we’ll get back to this later)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23017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1: UNIX (remote access)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an SSH client</a:t>
            </a:r>
          </a:p>
          <a:p>
            <a:pPr lvl="1"/>
            <a:r>
              <a:rPr lang="en-US" dirty="0" smtClean="0"/>
              <a:t>I use </a:t>
            </a:r>
            <a:r>
              <a:rPr lang="en-US" dirty="0" err="1" smtClean="0"/>
              <a:t>PuTTY</a:t>
            </a:r>
            <a:r>
              <a:rPr lang="en-US" dirty="0"/>
              <a:t> </a:t>
            </a:r>
            <a:r>
              <a:rPr lang="en-US" dirty="0" smtClean="0"/>
              <a:t>for Windows (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://www.putty.org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)</a:t>
            </a:r>
          </a:p>
          <a:p>
            <a:r>
              <a:rPr lang="en-US" dirty="0" smtClean="0"/>
              <a:t>If you prefer, you can also get a GUI (Graphical User Interface) for transferring files</a:t>
            </a:r>
          </a:p>
          <a:p>
            <a:pPr lvl="1"/>
            <a:r>
              <a:rPr lang="en-US" dirty="0" smtClean="0"/>
              <a:t>I use </a:t>
            </a:r>
            <a:r>
              <a:rPr lang="en-US" dirty="0" err="1" smtClean="0"/>
              <a:t>WinSCP</a:t>
            </a:r>
            <a:r>
              <a:rPr lang="en-US" dirty="0"/>
              <a:t> for Windows (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winscp.net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More instructions will be posted to </a:t>
            </a:r>
            <a:r>
              <a:rPr lang="en-US" dirty="0"/>
              <a:t>my website (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edwinckc.com/teaching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21187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2: Use an 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school, the Windows workstations should have Eclipse installed</a:t>
            </a:r>
          </a:p>
          <a:p>
            <a:r>
              <a:rPr lang="en-US" dirty="0" smtClean="0"/>
              <a:t>At home, you will need to download two things:</a:t>
            </a:r>
          </a:p>
          <a:p>
            <a:pPr lvl="1"/>
            <a:r>
              <a:rPr lang="en-US" dirty="0" smtClean="0"/>
              <a:t>JDK (Java Development Kit)</a:t>
            </a:r>
          </a:p>
          <a:p>
            <a:pPr lvl="2"/>
            <a:r>
              <a:rPr lang="en-US" dirty="0"/>
              <a:t>Download it here: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www.oracle.com/technetwork/java/javase/downloads/index.html</a:t>
            </a:r>
            <a:endParaRPr lang="en-US" dirty="0" smtClean="0"/>
          </a:p>
          <a:p>
            <a:pPr lvl="2"/>
            <a:r>
              <a:rPr lang="en-US" dirty="0" smtClean="0"/>
              <a:t>x86/x64, get the one that matches your computer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IDE (Eclipse)</a:t>
            </a:r>
          </a:p>
          <a:p>
            <a:pPr lvl="2"/>
            <a:r>
              <a:rPr lang="en-US" dirty="0"/>
              <a:t>https://eclipse.org/downloads/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1468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Email me (chane@ucalgary.ca)</a:t>
            </a:r>
          </a:p>
          <a:p>
            <a:r>
              <a:rPr lang="en-US" dirty="0" smtClean="0"/>
              <a:t>CT hours: Thursdays, 12-2PM, beside MS Help Desk (MS151)</a:t>
            </a:r>
          </a:p>
        </p:txBody>
      </p:sp>
    </p:spTree>
    <p:extLst>
      <p:ext uri="{BB962C8B-B14F-4D97-AF65-F5344CB8AC3E}">
        <p14:creationId xmlns:p14="http://schemas.microsoft.com/office/powerpoint/2010/main" val="440608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Java documentation: </a:t>
            </a:r>
            <a:r>
              <a:rPr lang="en-US" dirty="0" smtClean="0">
                <a:hlinkClick r:id="rId2"/>
              </a:rPr>
              <a:t>http://docs.oracle.com/javase/8/docs</a:t>
            </a:r>
            <a:endParaRPr lang="en-US" dirty="0" smtClean="0"/>
          </a:p>
          <a:p>
            <a:r>
              <a:rPr lang="en-US" b="1" dirty="0" smtClean="0"/>
              <a:t>File</a:t>
            </a:r>
            <a:r>
              <a:rPr lang="en-US" b="1" i="1" dirty="0" smtClean="0"/>
              <a:t> Welcome.java</a:t>
            </a:r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1. 	</a:t>
            </a:r>
            <a:r>
              <a:rPr lang="en-US" dirty="0" smtClean="0">
                <a:solidFill>
                  <a:srgbClr val="FF0000"/>
                </a:solidFill>
              </a:rPr>
              <a:t>import </a:t>
            </a:r>
            <a:r>
              <a:rPr lang="en-US" dirty="0" err="1" smtClean="0">
                <a:solidFill>
                  <a:srgbClr val="FF0000"/>
                </a:solidFill>
              </a:rPr>
              <a:t>java.awt.Graphics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smtClean="0">
                <a:solidFill>
                  <a:srgbClr val="FF0000"/>
                </a:solidFill>
              </a:rPr>
              <a:t>	import </a:t>
            </a:r>
            <a:r>
              <a:rPr lang="en-US" dirty="0" err="1" smtClean="0">
                <a:solidFill>
                  <a:srgbClr val="FF0000"/>
                </a:solidFill>
              </a:rPr>
              <a:t>java.applet.Applet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3. </a:t>
            </a:r>
            <a:endParaRPr lang="en-US" dirty="0">
              <a:solidFill>
                <a:schemeClr val="tx1"/>
              </a:solidFill>
            </a:endParaRPr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dirty="0" smtClean="0">
                <a:solidFill>
                  <a:srgbClr val="FF0000"/>
                </a:solidFill>
              </a:rPr>
              <a:t>	public class Welcome extends Applet {</a:t>
            </a:r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5. </a:t>
            </a:r>
            <a:r>
              <a:rPr lang="en-US" dirty="0" smtClean="0">
                <a:solidFill>
                  <a:srgbClr val="FF0000"/>
                </a:solidFill>
              </a:rPr>
              <a:t>		public void paint(Graphics g) {</a:t>
            </a:r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6. </a:t>
            </a:r>
            <a:r>
              <a:rPr lang="en-US" dirty="0" smtClean="0">
                <a:solidFill>
                  <a:srgbClr val="FF0000"/>
                </a:solidFill>
              </a:rPr>
              <a:t>			</a:t>
            </a:r>
            <a:r>
              <a:rPr lang="en-US" dirty="0" err="1" smtClean="0">
                <a:solidFill>
                  <a:srgbClr val="FF0000"/>
                </a:solidFill>
              </a:rPr>
              <a:t>g.drawstring</a:t>
            </a:r>
            <a:r>
              <a:rPr lang="en-US" dirty="0" smtClean="0">
                <a:solidFill>
                  <a:srgbClr val="FF0000"/>
                </a:solidFill>
              </a:rPr>
              <a:t>(“Welcome to Java!”, 25, 25);</a:t>
            </a:r>
            <a:endParaRPr lang="en-US" dirty="0">
              <a:solidFill>
                <a:srgbClr val="FF0000"/>
              </a:solidFill>
            </a:endParaRPr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7. </a:t>
            </a:r>
            <a:r>
              <a:rPr lang="en-US" dirty="0" smtClean="0">
                <a:solidFill>
                  <a:srgbClr val="FF0000"/>
                </a:solidFill>
              </a:rPr>
              <a:t>		}</a:t>
            </a:r>
            <a:endParaRPr lang="en-US" dirty="0">
              <a:solidFill>
                <a:srgbClr val="FF0000"/>
              </a:solidFill>
            </a:endParaRPr>
          </a:p>
          <a:p>
            <a:pPr marL="530352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8.</a:t>
            </a:r>
            <a:r>
              <a:rPr lang="en-US" dirty="0" smtClean="0">
                <a:solidFill>
                  <a:srgbClr val="FF0000"/>
                </a:solidFill>
              </a:rPr>
              <a:t> 	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61577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118</TotalTime>
  <Words>310</Words>
  <Application>Microsoft Office PowerPoint</Application>
  <PresentationFormat>Widescreen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Franklin Gothic Book</vt:lpstr>
      <vt:lpstr>Crop</vt:lpstr>
      <vt:lpstr>CPSC 233</vt:lpstr>
      <vt:lpstr>Edwin Chan</vt:lpstr>
      <vt:lpstr>Orientation</vt:lpstr>
      <vt:lpstr>How to get started</vt:lpstr>
      <vt:lpstr>Method 1: UNIX</vt:lpstr>
      <vt:lpstr>Method 1: UNIX (remote access)</vt:lpstr>
      <vt:lpstr>Method 2: Use an IDE</vt:lpstr>
      <vt:lpstr>Problems?</vt:lpstr>
      <vt:lpstr>Exercise (1/2)</vt:lpstr>
      <vt:lpstr>Exercise (2/2)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233</dc:title>
  <dc:creator>Edwin Chan</dc:creator>
  <cp:lastModifiedBy>Edwin Chan</cp:lastModifiedBy>
  <cp:revision>9</cp:revision>
  <dcterms:created xsi:type="dcterms:W3CDTF">2016-01-19T02:05:54Z</dcterms:created>
  <dcterms:modified xsi:type="dcterms:W3CDTF">2016-01-19T04:04:26Z</dcterms:modified>
</cp:coreProperties>
</file>